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177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Testing CPL V4 Webserver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 algn="l">
              <a:defRPr sz="2000"/>
            </a:pPr>
            <a:r>
              <a:t>Von: Ismail Ali</a:t>
            </a:r>
          </a:p>
          <a:p>
            <a:pPr algn="l">
              <a:defRPr sz="2000"/>
            </a:pPr>
            <a:r>
              <a:t>Datum: 22.08.2025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Warum testen wir?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 algn="l">
              <a:defRPr sz="2000"/>
            </a:pPr>
            <a:r>
              <a:rPr dirty="0"/>
              <a:t>Um </a:t>
            </a:r>
            <a:r>
              <a:rPr dirty="0" err="1"/>
              <a:t>sicherzustellen</a:t>
            </a:r>
            <a:r>
              <a:rPr dirty="0"/>
              <a:t>, </a:t>
            </a:r>
            <a:r>
              <a:rPr dirty="0" err="1"/>
              <a:t>dass</a:t>
            </a:r>
            <a:r>
              <a:rPr dirty="0"/>
              <a:t> die </a:t>
            </a:r>
            <a:r>
              <a:rPr dirty="0" err="1"/>
              <a:t>Weboberfläche</a:t>
            </a:r>
            <a:r>
              <a:rPr dirty="0"/>
              <a:t> </a:t>
            </a:r>
            <a:r>
              <a:rPr dirty="0" err="1"/>
              <a:t>richtig</a:t>
            </a:r>
            <a:r>
              <a:rPr dirty="0"/>
              <a:t> </a:t>
            </a:r>
            <a:r>
              <a:rPr dirty="0" err="1"/>
              <a:t>funktioniert</a:t>
            </a:r>
            <a:r>
              <a:rPr dirty="0"/>
              <a:t>.</a:t>
            </a:r>
          </a:p>
          <a:p>
            <a:pPr algn="l">
              <a:defRPr sz="2000"/>
            </a:pPr>
            <a:r>
              <a:rPr dirty="0"/>
              <a:t>Fehler </a:t>
            </a:r>
            <a:r>
              <a:rPr dirty="0" err="1"/>
              <a:t>frühzeitig</a:t>
            </a:r>
            <a:r>
              <a:rPr dirty="0"/>
              <a:t> </a:t>
            </a:r>
            <a:r>
              <a:rPr dirty="0" err="1"/>
              <a:t>erkennen</a:t>
            </a:r>
            <a:r>
              <a:rPr dirty="0"/>
              <a:t> und </a:t>
            </a:r>
            <a:r>
              <a:rPr dirty="0" err="1"/>
              <a:t>beheben</a:t>
            </a:r>
            <a:r>
              <a:rPr dirty="0"/>
              <a:t>.</a:t>
            </a:r>
          </a:p>
          <a:p>
            <a:pPr algn="l">
              <a:defRPr sz="2000"/>
            </a:pPr>
            <a:r>
              <a:rPr dirty="0" err="1"/>
              <a:t>Qualität</a:t>
            </a:r>
            <a:r>
              <a:rPr dirty="0"/>
              <a:t> und </a:t>
            </a:r>
            <a:r>
              <a:rPr dirty="0" err="1"/>
              <a:t>Zuverlässigkeit</a:t>
            </a:r>
            <a:r>
              <a:rPr dirty="0"/>
              <a:t> </a:t>
            </a:r>
            <a:r>
              <a:rPr dirty="0" err="1"/>
              <a:t>verbessern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Was ist Playwright?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 algn="l">
              <a:defRPr sz="2000"/>
            </a:pPr>
            <a:r>
              <a:rPr dirty="0"/>
              <a:t>Ein Open-Source-</a:t>
            </a:r>
            <a:r>
              <a:rPr dirty="0" err="1"/>
              <a:t>Testframework</a:t>
            </a:r>
            <a:r>
              <a:rPr dirty="0"/>
              <a:t> von Microsoft.</a:t>
            </a:r>
          </a:p>
          <a:p>
            <a:pPr algn="l">
              <a:defRPr sz="2000"/>
            </a:pPr>
            <a:r>
              <a:rPr dirty="0"/>
              <a:t>Ermöglicht </a:t>
            </a:r>
            <a:r>
              <a:rPr dirty="0" err="1"/>
              <a:t>automatisierte</a:t>
            </a:r>
            <a:r>
              <a:rPr dirty="0"/>
              <a:t> Tests in </a:t>
            </a:r>
            <a:r>
              <a:rPr dirty="0" err="1"/>
              <a:t>verschiedenen</a:t>
            </a:r>
            <a:r>
              <a:rPr dirty="0"/>
              <a:t> </a:t>
            </a:r>
            <a:r>
              <a:rPr dirty="0" err="1"/>
              <a:t>Browsern</a:t>
            </a:r>
            <a:r>
              <a:rPr dirty="0"/>
              <a:t> </a:t>
            </a:r>
            <a:endParaRPr lang="de-DE" dirty="0"/>
          </a:p>
          <a:p>
            <a:pPr marL="0" indent="0" algn="l">
              <a:buNone/>
              <a:defRPr sz="2000"/>
            </a:pPr>
            <a:r>
              <a:rPr lang="de-DE" dirty="0"/>
              <a:t>	🟦</a:t>
            </a:r>
            <a:r>
              <a:rPr dirty="0"/>
              <a:t> Chromium   🦊 Firefox   🍏 WebKit</a:t>
            </a:r>
            <a:endParaRPr lang="de-DE" dirty="0"/>
          </a:p>
          <a:p>
            <a:pPr marL="0" indent="0" algn="l">
              <a:buNone/>
              <a:defRPr sz="2000"/>
            </a:pPr>
            <a:endParaRPr dirty="0"/>
          </a:p>
          <a:p>
            <a:pPr algn="l">
              <a:defRPr sz="2000"/>
            </a:pPr>
            <a:r>
              <a:rPr dirty="0"/>
              <a:t>Simuliert </a:t>
            </a:r>
            <a:r>
              <a:rPr dirty="0" err="1"/>
              <a:t>echte</a:t>
            </a:r>
            <a:r>
              <a:rPr dirty="0"/>
              <a:t> </a:t>
            </a:r>
            <a:r>
              <a:rPr dirty="0" err="1"/>
              <a:t>Benutzeraktionen</a:t>
            </a:r>
            <a:r>
              <a:rPr dirty="0"/>
              <a:t> </a:t>
            </a:r>
            <a:r>
              <a:rPr dirty="0" err="1"/>
              <a:t>wie</a:t>
            </a:r>
            <a:r>
              <a:rPr dirty="0"/>
              <a:t> Klicks, </a:t>
            </a:r>
            <a:r>
              <a:rPr dirty="0" err="1"/>
              <a:t>Eingaben</a:t>
            </a:r>
            <a:r>
              <a:rPr dirty="0"/>
              <a:t> und Navigation.</a:t>
            </a:r>
          </a:p>
          <a:p>
            <a:pPr algn="l">
              <a:defRPr sz="2000"/>
            </a:pPr>
            <a:r>
              <a:rPr dirty="0" err="1"/>
              <a:t>Unterstützt</a:t>
            </a:r>
            <a:r>
              <a:rPr dirty="0"/>
              <a:t> </a:t>
            </a:r>
            <a:r>
              <a:rPr dirty="0" err="1"/>
              <a:t>mehrere</a:t>
            </a:r>
            <a:r>
              <a:rPr dirty="0"/>
              <a:t> </a:t>
            </a:r>
            <a:r>
              <a:rPr dirty="0" err="1"/>
              <a:t>Programmiersprachen</a:t>
            </a:r>
            <a:r>
              <a:rPr dirty="0"/>
              <a:t>:</a:t>
            </a:r>
            <a:endParaRPr lang="de-DE" dirty="0"/>
          </a:p>
          <a:p>
            <a:pPr marL="0" indent="0" algn="l">
              <a:buNone/>
              <a:defRPr sz="2000"/>
            </a:pPr>
            <a:r>
              <a:rPr lang="de-DE" dirty="0"/>
              <a:t>	</a:t>
            </a:r>
            <a:r>
              <a:rPr dirty="0"/>
              <a:t> JavaScript, TypeScript, Python, Java, .NET (C#).</a:t>
            </a:r>
          </a:p>
          <a:p>
            <a:pPr algn="l">
              <a:defRPr sz="2000"/>
            </a:pPr>
            <a:r>
              <a:rPr dirty="0"/>
              <a:t>Ideal für End-to-End-Tests von </a:t>
            </a:r>
            <a:r>
              <a:rPr dirty="0" err="1"/>
              <a:t>Webanwendungen</a:t>
            </a:r>
            <a:r>
              <a:rPr dirty="0"/>
              <a:t>.</a:t>
            </a:r>
          </a:p>
        </p:txBody>
      </p:sp>
      <p:pic>
        <p:nvPicPr>
          <p:cNvPr id="5" name="Grafik 4" descr="Ein Bild, das Kreis, Grafiken, Symbol, Schrift enthält.&#10;&#10;KI-generierte Inhalte können fehlerhaft sein.">
            <a:extLst>
              <a:ext uri="{FF2B5EF4-FFF2-40B4-BE49-F238E27FC236}">
                <a16:creationId xmlns:a16="http://schemas.microsoft.com/office/drawing/2014/main" id="{471BD324-B77F-878A-591E-8A14D5F7E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943" y="2871651"/>
            <a:ext cx="452844" cy="452844"/>
          </a:xfrm>
          <a:prstGeom prst="rect">
            <a:avLst/>
          </a:prstGeom>
        </p:spPr>
      </p:pic>
      <p:pic>
        <p:nvPicPr>
          <p:cNvPr id="7" name="Grafik 6" descr="Ein Bild, das Grafiken, Kreativität, Farbigkeit, Clipart enthält.&#10;&#10;KI-generierte Inhalte können fehlerhaft sein.">
            <a:extLst>
              <a:ext uri="{FF2B5EF4-FFF2-40B4-BE49-F238E27FC236}">
                <a16:creationId xmlns:a16="http://schemas.microsoft.com/office/drawing/2014/main" id="{3F33FFC6-80BC-E8D4-3E6F-A79F64C6D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4345" y="2888757"/>
            <a:ext cx="382290" cy="395418"/>
          </a:xfrm>
          <a:prstGeom prst="rect">
            <a:avLst/>
          </a:prstGeom>
        </p:spPr>
      </p:pic>
      <p:pic>
        <p:nvPicPr>
          <p:cNvPr id="9" name="Grafik 8" descr="Ein Bild, das Uhr, Kreis, Kompass enthält.&#10;&#10;KI-generierte Inhalte können fehlerhaft sein.">
            <a:extLst>
              <a:ext uri="{FF2B5EF4-FFF2-40B4-BE49-F238E27FC236}">
                <a16:creationId xmlns:a16="http://schemas.microsoft.com/office/drawing/2014/main" id="{E393544E-3C54-78E4-28D1-32EA47A05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441" y="2918191"/>
            <a:ext cx="395418" cy="395418"/>
          </a:xfrm>
          <a:prstGeom prst="rect">
            <a:avLst/>
          </a:prstGeom>
        </p:spPr>
      </p:pic>
      <p:pic>
        <p:nvPicPr>
          <p:cNvPr id="6" name="Grafik 5" descr="Ein Bild, das Grafiken enthält.&#10;&#10;KI-generierte Inhalte können fehlerhaft sein.">
            <a:extLst>
              <a:ext uri="{FF2B5EF4-FFF2-40B4-BE49-F238E27FC236}">
                <a16:creationId xmlns:a16="http://schemas.microsoft.com/office/drawing/2014/main" id="{BCACD5E2-CDA6-5230-AB0C-8BCD0DF43A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6937" y="1028700"/>
            <a:ext cx="1143000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Wie habe ich getestet?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 algn="l">
              <a:defRPr sz="2000"/>
            </a:pPr>
            <a:r>
              <a:t>Mit Playwright automatisierte Tests geschrieben.</a:t>
            </a:r>
          </a:p>
          <a:p>
            <a:pPr algn="l">
              <a:defRPr sz="2000"/>
            </a:pPr>
            <a:r>
              <a:t>Playwright Recorder (codegen) verwendet, da es einfacher ist als manuellen Code zu schreiben.</a:t>
            </a:r>
          </a:p>
          <a:p>
            <a:pPr algn="l">
              <a:defRPr sz="2000"/>
            </a:pPr>
            <a:r>
              <a:t>Verschiedene Seiten des CPL V4 Webservers getestet:</a:t>
            </a:r>
          </a:p>
          <a:p>
            <a:pPr algn="l">
              <a:defRPr sz="2000"/>
            </a:pPr>
            <a:r>
              <a:t>- Dashboard</a:t>
            </a:r>
          </a:p>
          <a:p>
            <a:pPr algn="l">
              <a:defRPr sz="2000"/>
            </a:pPr>
            <a:r>
              <a:t>- Analoge Eingänge</a:t>
            </a:r>
          </a:p>
          <a:p>
            <a:pPr algn="l">
              <a:defRPr sz="2000"/>
            </a:pPr>
            <a:r>
              <a:t>- Einstellungen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Beispiel-Test (Ausschnitt)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 algn="l">
              <a:defRPr sz="2000"/>
            </a:pPr>
            <a:r>
              <a:t>Test prüft, ob wichtige Elemente sichtbar sind.</a:t>
            </a:r>
          </a:p>
          <a:p>
            <a:pPr algn="l">
              <a:defRPr sz="2000"/>
            </a:pPr>
            <a:r>
              <a:t>Beispiel: Überschrift, Buttons, Tabellenzellen.</a:t>
            </a:r>
          </a:p>
          <a:p>
            <a:pPr algn="l">
              <a:defRPr sz="2000"/>
            </a:pPr>
            <a:r>
              <a:t>Klicks und Eingaben werden simuliert.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Test-Ergebnisse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 algn="l">
              <a:defRPr sz="2000"/>
            </a:pPr>
            <a:r>
              <a:t>Alle Tests wurden erfolgreich ausgeführt.</a:t>
            </a:r>
          </a:p>
          <a:p>
            <a:pPr algn="l">
              <a:defRPr sz="2000"/>
            </a:pPr>
            <a:r>
              <a:t>Keine Fehler gefunden (siehe Test-Report).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Fazit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 algn="l">
              <a:defRPr sz="2000"/>
            </a:pPr>
            <a:r>
              <a:t>Automatisierte Tests helfen, Fehler schnell zu finden.</a:t>
            </a:r>
          </a:p>
          <a:p>
            <a:pPr algn="l">
              <a:defRPr sz="2000"/>
            </a:pPr>
            <a:r>
              <a:t>Playwright ist einfach zu bedienen, auch für Anfänger.</a:t>
            </a:r>
          </a:p>
          <a:p>
            <a:pPr algn="l">
              <a:defRPr sz="2000"/>
            </a:pPr>
            <a:r>
              <a:t>Tests machen die Entwicklung sicherer und effizienter.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Fragen?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 algn="l">
              <a:defRPr sz="2000"/>
            </a:pPr>
            <a:r>
              <a:t>Vielen Dank für die Aufmerksamkeit!</a:t>
            </a:r>
          </a:p>
          <a:p>
            <a:pPr algn="l">
              <a:defRPr sz="2000"/>
            </a:pPr>
            <a:r>
              <a:t>Gibt es Fragen?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</Words>
  <Application>Microsoft Office PowerPoint</Application>
  <PresentationFormat>Bildschirmpräsentation (4:3)</PresentationFormat>
  <Paragraphs>45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Testing CPL V4 Webserver</vt:lpstr>
      <vt:lpstr>Warum testen wir?</vt:lpstr>
      <vt:lpstr>Was ist Playwright?</vt:lpstr>
      <vt:lpstr>Wie habe ich getestet?</vt:lpstr>
      <vt:lpstr>Beispiel-Test (Ausschnitt)</vt:lpstr>
      <vt:lpstr>Test-Ergebnisse</vt:lpstr>
      <vt:lpstr>Fazit</vt:lpstr>
      <vt:lpstr>Fragen?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Ismail Ali</cp:lastModifiedBy>
  <cp:revision>4</cp:revision>
  <dcterms:created xsi:type="dcterms:W3CDTF">2013-01-27T09:14:16Z</dcterms:created>
  <dcterms:modified xsi:type="dcterms:W3CDTF">2025-08-19T14:15:53Z</dcterms:modified>
  <cp:category/>
</cp:coreProperties>
</file>